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12192000" cy="6858000"/>
  <p:notesSz cx="6794500" cy="99314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6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COSTER CHRISTOPHE" userId="3331d59969e7b107" providerId="OrgId" clId="{C5BA4D9A-8FD5-469B-8019-916BA5173B89}"/>
    <pc:docChg chg="undo modSld">
      <pc:chgData name="DECOSTER CHRISTOPHE" userId="3331d59969e7b107" providerId="OrgId" clId="{C5BA4D9A-8FD5-469B-8019-916BA5173B89}" dt="2019-03-08T14:55:28.914" v="60" actId="1076"/>
      <pc:docMkLst>
        <pc:docMk/>
      </pc:docMkLst>
      <pc:sldChg chg="addSp delSp modSp">
        <pc:chgData name="DECOSTER CHRISTOPHE" userId="3331d59969e7b107" providerId="OrgId" clId="{C5BA4D9A-8FD5-469B-8019-916BA5173B89}" dt="2019-03-08T14:55:28.914" v="60" actId="1076"/>
        <pc:sldMkLst>
          <pc:docMk/>
          <pc:sldMk cId="4144447120" sldId="258"/>
        </pc:sldMkLst>
        <pc:spChg chg="mod">
          <ac:chgData name="DECOSTER CHRISTOPHE" userId="3331d59969e7b107" providerId="OrgId" clId="{C5BA4D9A-8FD5-469B-8019-916BA5173B89}" dt="2019-03-08T14:55:05.412" v="57" actId="1076"/>
          <ac:spMkLst>
            <pc:docMk/>
            <pc:sldMk cId="4144447120" sldId="258"/>
            <ac:spMk id="9" creationId="{8CE6C290-8685-4CDF-BA8E-5E036FF871F4}"/>
          </ac:spMkLst>
        </pc:spChg>
        <pc:spChg chg="del mod ord">
          <ac:chgData name="DECOSTER CHRISTOPHE" userId="3331d59969e7b107" providerId="OrgId" clId="{C5BA4D9A-8FD5-469B-8019-916BA5173B89}" dt="2019-03-07T11:18:32.810" v="11" actId="1076"/>
          <ac:spMkLst>
            <pc:docMk/>
            <pc:sldMk cId="4144447120" sldId="258"/>
            <ac:spMk id="17" creationId="{F43785CF-69F0-4D49-867B-EB13FA5F18FA}"/>
          </ac:spMkLst>
        </pc:spChg>
        <pc:spChg chg="del mod ord">
          <ac:chgData name="DECOSTER CHRISTOPHE" userId="3331d59969e7b107" providerId="OrgId" clId="{C5BA4D9A-8FD5-469B-8019-916BA5173B89}" dt="2019-03-07T11:19:05.735" v="16" actId="1076"/>
          <ac:spMkLst>
            <pc:docMk/>
            <pc:sldMk cId="4144447120" sldId="258"/>
            <ac:spMk id="24" creationId="{2C13A4B3-AB61-4DF6-9DE9-4CAC86D0E371}"/>
          </ac:spMkLst>
        </pc:spChg>
        <pc:spChg chg="del">
          <ac:chgData name="DECOSTER CHRISTOPHE" userId="3331d59969e7b107" providerId="OrgId" clId="{C5BA4D9A-8FD5-469B-8019-916BA5173B89}" dt="2019-03-08T14:55:11.991" v="58"/>
          <ac:spMkLst>
            <pc:docMk/>
            <pc:sldMk cId="4144447120" sldId="258"/>
            <ac:spMk id="40" creationId="{C8E1A1E2-4EC3-4B9D-805F-00CBC90A1FEE}"/>
          </ac:spMkLst>
        </pc:spChg>
        <pc:spChg chg="add mod">
          <ac:chgData name="DECOSTER CHRISTOPHE" userId="3331d59969e7b107" providerId="OrgId" clId="{C5BA4D9A-8FD5-469B-8019-916BA5173B89}" dt="2019-03-08T14:55:28.914" v="60" actId="1076"/>
          <ac:spMkLst>
            <pc:docMk/>
            <pc:sldMk cId="4144447120" sldId="258"/>
            <ac:spMk id="43" creationId="{77095FBA-035F-40C9-B063-2CC97C5D71FF}"/>
          </ac:spMkLst>
        </pc:spChg>
        <pc:graphicFrameChg chg="del">
          <ac:chgData name="DECOSTER CHRISTOPHE" userId="3331d59969e7b107" providerId="OrgId" clId="{C5BA4D9A-8FD5-469B-8019-916BA5173B89}" dt="2019-03-07T11:11:59.844" v="2" actId="1076"/>
          <ac:graphicFrameMkLst>
            <pc:docMk/>
            <pc:sldMk cId="4144447120" sldId="258"/>
            <ac:graphicFrameMk id="2" creationId="{45A22160-4F7B-4355-9432-17138F956B2F}"/>
          </ac:graphicFrameMkLst>
        </pc:graphicFrameChg>
        <pc:picChg chg="ord">
          <ac:chgData name="DECOSTER CHRISTOPHE" userId="3331d59969e7b107" providerId="OrgId" clId="{C5BA4D9A-8FD5-469B-8019-916BA5173B89}" dt="2019-03-07T11:16:28.655" v="9" actId="167"/>
          <ac:picMkLst>
            <pc:docMk/>
            <pc:sldMk cId="4144447120" sldId="258"/>
            <ac:picMk id="5" creationId="{30D8DE47-F3E5-4099-8AA7-7E5F75210B57}"/>
          </ac:picMkLst>
        </pc:picChg>
        <pc:picChg chg="ord">
          <ac:chgData name="DECOSTER CHRISTOPHE" userId="3331d59969e7b107" providerId="OrgId" clId="{C5BA4D9A-8FD5-469B-8019-916BA5173B89}" dt="2019-03-07T11:16:07.637" v="6" actId="167"/>
          <ac:picMkLst>
            <pc:docMk/>
            <pc:sldMk cId="4144447120" sldId="258"/>
            <ac:picMk id="13" creationId="{955D0E02-A143-4A41-A57A-18234DD845FD}"/>
          </ac:picMkLst>
        </pc:picChg>
        <pc:picChg chg="ord">
          <ac:chgData name="DECOSTER CHRISTOPHE" userId="3331d59969e7b107" providerId="OrgId" clId="{C5BA4D9A-8FD5-469B-8019-916BA5173B89}" dt="2019-03-07T11:16:23.546" v="8" actId="167"/>
          <ac:picMkLst>
            <pc:docMk/>
            <pc:sldMk cId="4144447120" sldId="258"/>
            <ac:picMk id="19" creationId="{2496F703-A734-4BBC-B771-1802029AF8FE}"/>
          </ac:picMkLst>
        </pc:picChg>
        <pc:picChg chg="add mod">
          <ac:chgData name="DECOSTER CHRISTOPHE" userId="3331d59969e7b107" providerId="OrgId" clId="{C5BA4D9A-8FD5-469B-8019-916BA5173B89}" dt="2019-03-07T11:19:25.332" v="20" actId="1076"/>
          <ac:picMkLst>
            <pc:docMk/>
            <pc:sldMk cId="4144447120" sldId="258"/>
            <ac:picMk id="41" creationId="{CBDFC21C-8AAA-45FB-88C0-483018CBB58D}"/>
          </ac:picMkLst>
        </pc:picChg>
        <pc:picChg chg="add mod">
          <ac:chgData name="DECOSTER CHRISTOPHE" userId="3331d59969e7b107" providerId="OrgId" clId="{C5BA4D9A-8FD5-469B-8019-916BA5173B89}" dt="2019-03-07T11:19:27.941" v="21" actId="1076"/>
          <ac:picMkLst>
            <pc:docMk/>
            <pc:sldMk cId="4144447120" sldId="258"/>
            <ac:picMk id="42" creationId="{17A15B03-1D52-4B78-BD1B-C23CE53F6E2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311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246"/>
            </a:lvl1pPr>
            <a:lvl2pPr marL="237390" indent="0" algn="ctr">
              <a:buNone/>
              <a:defRPr sz="1038"/>
            </a:lvl2pPr>
            <a:lvl3pPr marL="474779" indent="0" algn="ctr">
              <a:buNone/>
              <a:defRPr sz="935"/>
            </a:lvl3pPr>
            <a:lvl4pPr marL="712169" indent="0" algn="ctr">
              <a:buNone/>
              <a:defRPr sz="831"/>
            </a:lvl4pPr>
            <a:lvl5pPr marL="949559" indent="0" algn="ctr">
              <a:buNone/>
              <a:defRPr sz="831"/>
            </a:lvl5pPr>
            <a:lvl6pPr marL="1186948" indent="0" algn="ctr">
              <a:buNone/>
              <a:defRPr sz="831"/>
            </a:lvl6pPr>
            <a:lvl7pPr marL="1424338" indent="0" algn="ctr">
              <a:buNone/>
              <a:defRPr sz="831"/>
            </a:lvl7pPr>
            <a:lvl8pPr marL="1661728" indent="0" algn="ctr">
              <a:buNone/>
              <a:defRPr sz="831"/>
            </a:lvl8pPr>
            <a:lvl9pPr marL="1899117" indent="0" algn="ctr">
              <a:buNone/>
              <a:defRPr sz="831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2644A-A6FE-4D5E-AF6A-EFFAE602374D}" type="datetimeFigureOut">
              <a:rPr lang="fr-FR" smtClean="0"/>
              <a:t>08/03/2019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49CC0-D4B2-433E-8582-9BAD47FBB1F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24419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2644A-A6FE-4D5E-AF6A-EFFAE602374D}" type="datetimeFigureOut">
              <a:rPr lang="fr-FR" smtClean="0"/>
              <a:t>08/03/2019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49CC0-D4B2-433E-8582-9BAD47FBB1F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3689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09740"/>
            <a:ext cx="10515600" cy="2852737"/>
          </a:xfrm>
        </p:spPr>
        <p:txBody>
          <a:bodyPr anchor="b"/>
          <a:lstStyle>
            <a:lvl1pPr>
              <a:defRPr sz="311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89465"/>
            <a:ext cx="10515600" cy="1500187"/>
          </a:xfrm>
        </p:spPr>
        <p:txBody>
          <a:bodyPr/>
          <a:lstStyle>
            <a:lvl1pPr marL="0" indent="0">
              <a:buNone/>
              <a:defRPr sz="1246">
                <a:solidFill>
                  <a:schemeClr val="tx1"/>
                </a:solidFill>
              </a:defRPr>
            </a:lvl1pPr>
            <a:lvl2pPr marL="237390" indent="0">
              <a:buNone/>
              <a:defRPr sz="1038">
                <a:solidFill>
                  <a:schemeClr val="tx1">
                    <a:tint val="75000"/>
                  </a:schemeClr>
                </a:solidFill>
              </a:defRPr>
            </a:lvl2pPr>
            <a:lvl3pPr marL="474779" indent="0">
              <a:buNone/>
              <a:defRPr sz="935">
                <a:solidFill>
                  <a:schemeClr val="tx1">
                    <a:tint val="75000"/>
                  </a:schemeClr>
                </a:solidFill>
              </a:defRPr>
            </a:lvl3pPr>
            <a:lvl4pPr marL="712169" indent="0">
              <a:buNone/>
              <a:defRPr sz="831">
                <a:solidFill>
                  <a:schemeClr val="tx1">
                    <a:tint val="75000"/>
                  </a:schemeClr>
                </a:solidFill>
              </a:defRPr>
            </a:lvl4pPr>
            <a:lvl5pPr marL="949559" indent="0">
              <a:buNone/>
              <a:defRPr sz="831">
                <a:solidFill>
                  <a:schemeClr val="tx1">
                    <a:tint val="75000"/>
                  </a:schemeClr>
                </a:solidFill>
              </a:defRPr>
            </a:lvl5pPr>
            <a:lvl6pPr marL="1186948" indent="0">
              <a:buNone/>
              <a:defRPr sz="831">
                <a:solidFill>
                  <a:schemeClr val="tx1">
                    <a:tint val="75000"/>
                  </a:schemeClr>
                </a:solidFill>
              </a:defRPr>
            </a:lvl6pPr>
            <a:lvl7pPr marL="1424338" indent="0">
              <a:buNone/>
              <a:defRPr sz="831">
                <a:solidFill>
                  <a:schemeClr val="tx1">
                    <a:tint val="75000"/>
                  </a:schemeClr>
                </a:solidFill>
              </a:defRPr>
            </a:lvl7pPr>
            <a:lvl8pPr marL="1661728" indent="0">
              <a:buNone/>
              <a:defRPr sz="831">
                <a:solidFill>
                  <a:schemeClr val="tx1">
                    <a:tint val="75000"/>
                  </a:schemeClr>
                </a:solidFill>
              </a:defRPr>
            </a:lvl8pPr>
            <a:lvl9pPr marL="1899117" indent="0">
              <a:buNone/>
              <a:defRPr sz="83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2644A-A6FE-4D5E-AF6A-EFFAE602374D}" type="datetimeFigureOut">
              <a:rPr lang="fr-FR" smtClean="0"/>
              <a:t>08/03/2019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49CC0-D4B2-433E-8582-9BAD47FBB1F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22641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2644A-A6FE-4D5E-AF6A-EFFAE602374D}" type="datetimeFigureOut">
              <a:rPr lang="fr-FR" smtClean="0"/>
              <a:t>08/03/2019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49CC0-D4B2-433E-8582-9BAD47FBB1F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94316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4"/>
            <a:ext cx="5157787" cy="823912"/>
          </a:xfrm>
        </p:spPr>
        <p:txBody>
          <a:bodyPr anchor="b"/>
          <a:lstStyle>
            <a:lvl1pPr marL="0" indent="0">
              <a:buNone/>
              <a:defRPr sz="1246" b="1"/>
            </a:lvl1pPr>
            <a:lvl2pPr marL="237390" indent="0">
              <a:buNone/>
              <a:defRPr sz="1038" b="1"/>
            </a:lvl2pPr>
            <a:lvl3pPr marL="474779" indent="0">
              <a:buNone/>
              <a:defRPr sz="935" b="1"/>
            </a:lvl3pPr>
            <a:lvl4pPr marL="712169" indent="0">
              <a:buNone/>
              <a:defRPr sz="831" b="1"/>
            </a:lvl4pPr>
            <a:lvl5pPr marL="949559" indent="0">
              <a:buNone/>
              <a:defRPr sz="831" b="1"/>
            </a:lvl5pPr>
            <a:lvl6pPr marL="1186948" indent="0">
              <a:buNone/>
              <a:defRPr sz="831" b="1"/>
            </a:lvl6pPr>
            <a:lvl7pPr marL="1424338" indent="0">
              <a:buNone/>
              <a:defRPr sz="831" b="1"/>
            </a:lvl7pPr>
            <a:lvl8pPr marL="1661728" indent="0">
              <a:buNone/>
              <a:defRPr sz="831" b="1"/>
            </a:lvl8pPr>
            <a:lvl9pPr marL="1899117" indent="0">
              <a:buNone/>
              <a:defRPr sz="831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4"/>
            <a:ext cx="5183188" cy="823912"/>
          </a:xfrm>
        </p:spPr>
        <p:txBody>
          <a:bodyPr anchor="b"/>
          <a:lstStyle>
            <a:lvl1pPr marL="0" indent="0">
              <a:buNone/>
              <a:defRPr sz="1246" b="1"/>
            </a:lvl1pPr>
            <a:lvl2pPr marL="237390" indent="0">
              <a:buNone/>
              <a:defRPr sz="1038" b="1"/>
            </a:lvl2pPr>
            <a:lvl3pPr marL="474779" indent="0">
              <a:buNone/>
              <a:defRPr sz="935" b="1"/>
            </a:lvl3pPr>
            <a:lvl4pPr marL="712169" indent="0">
              <a:buNone/>
              <a:defRPr sz="831" b="1"/>
            </a:lvl4pPr>
            <a:lvl5pPr marL="949559" indent="0">
              <a:buNone/>
              <a:defRPr sz="831" b="1"/>
            </a:lvl5pPr>
            <a:lvl6pPr marL="1186948" indent="0">
              <a:buNone/>
              <a:defRPr sz="831" b="1"/>
            </a:lvl6pPr>
            <a:lvl7pPr marL="1424338" indent="0">
              <a:buNone/>
              <a:defRPr sz="831" b="1"/>
            </a:lvl7pPr>
            <a:lvl8pPr marL="1661728" indent="0">
              <a:buNone/>
              <a:defRPr sz="831" b="1"/>
            </a:lvl8pPr>
            <a:lvl9pPr marL="1899117" indent="0">
              <a:buNone/>
              <a:defRPr sz="831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2644A-A6FE-4D5E-AF6A-EFFAE602374D}" type="datetimeFigureOut">
              <a:rPr lang="fr-FR" smtClean="0"/>
              <a:t>08/03/2019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49CC0-D4B2-433E-8582-9BAD47FBB1F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53270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2644A-A6FE-4D5E-AF6A-EFFAE602374D}" type="datetimeFigureOut">
              <a:rPr lang="fr-FR" smtClean="0"/>
              <a:t>08/03/2019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49CC0-D4B2-433E-8582-9BAD47FBB1F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3622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2644A-A6FE-4D5E-AF6A-EFFAE602374D}" type="datetimeFigureOut">
              <a:rPr lang="fr-FR" smtClean="0"/>
              <a:t>08/03/2019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49CC0-D4B2-433E-8582-9BAD47FBB1F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7133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1662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1662"/>
            </a:lvl1pPr>
            <a:lvl2pPr>
              <a:defRPr sz="1454"/>
            </a:lvl2pPr>
            <a:lvl3pPr>
              <a:defRPr sz="1246"/>
            </a:lvl3pPr>
            <a:lvl4pPr>
              <a:defRPr sz="1038"/>
            </a:lvl4pPr>
            <a:lvl5pPr>
              <a:defRPr sz="1038"/>
            </a:lvl5pPr>
            <a:lvl6pPr>
              <a:defRPr sz="1038"/>
            </a:lvl6pPr>
            <a:lvl7pPr>
              <a:defRPr sz="1038"/>
            </a:lvl7pPr>
            <a:lvl8pPr>
              <a:defRPr sz="1038"/>
            </a:lvl8pPr>
            <a:lvl9pPr>
              <a:defRPr sz="1038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831"/>
            </a:lvl1pPr>
            <a:lvl2pPr marL="237390" indent="0">
              <a:buNone/>
              <a:defRPr sz="727"/>
            </a:lvl2pPr>
            <a:lvl3pPr marL="474779" indent="0">
              <a:buNone/>
              <a:defRPr sz="623"/>
            </a:lvl3pPr>
            <a:lvl4pPr marL="712169" indent="0">
              <a:buNone/>
              <a:defRPr sz="519"/>
            </a:lvl4pPr>
            <a:lvl5pPr marL="949559" indent="0">
              <a:buNone/>
              <a:defRPr sz="519"/>
            </a:lvl5pPr>
            <a:lvl6pPr marL="1186948" indent="0">
              <a:buNone/>
              <a:defRPr sz="519"/>
            </a:lvl6pPr>
            <a:lvl7pPr marL="1424338" indent="0">
              <a:buNone/>
              <a:defRPr sz="519"/>
            </a:lvl7pPr>
            <a:lvl8pPr marL="1661728" indent="0">
              <a:buNone/>
              <a:defRPr sz="519"/>
            </a:lvl8pPr>
            <a:lvl9pPr marL="1899117" indent="0">
              <a:buNone/>
              <a:defRPr sz="519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2644A-A6FE-4D5E-AF6A-EFFAE602374D}" type="datetimeFigureOut">
              <a:rPr lang="fr-FR" smtClean="0"/>
              <a:t>08/03/2019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49CC0-D4B2-433E-8582-9BAD47FBB1F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2779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1662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 anchor="t"/>
          <a:lstStyle>
            <a:lvl1pPr marL="0" indent="0">
              <a:buNone/>
              <a:defRPr sz="1662"/>
            </a:lvl1pPr>
            <a:lvl2pPr marL="237390" indent="0">
              <a:buNone/>
              <a:defRPr sz="1454"/>
            </a:lvl2pPr>
            <a:lvl3pPr marL="474779" indent="0">
              <a:buNone/>
              <a:defRPr sz="1246"/>
            </a:lvl3pPr>
            <a:lvl4pPr marL="712169" indent="0">
              <a:buNone/>
              <a:defRPr sz="1038"/>
            </a:lvl4pPr>
            <a:lvl5pPr marL="949559" indent="0">
              <a:buNone/>
              <a:defRPr sz="1038"/>
            </a:lvl5pPr>
            <a:lvl6pPr marL="1186948" indent="0">
              <a:buNone/>
              <a:defRPr sz="1038"/>
            </a:lvl6pPr>
            <a:lvl7pPr marL="1424338" indent="0">
              <a:buNone/>
              <a:defRPr sz="1038"/>
            </a:lvl7pPr>
            <a:lvl8pPr marL="1661728" indent="0">
              <a:buNone/>
              <a:defRPr sz="1038"/>
            </a:lvl8pPr>
            <a:lvl9pPr marL="1899117" indent="0">
              <a:buNone/>
              <a:defRPr sz="1038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831"/>
            </a:lvl1pPr>
            <a:lvl2pPr marL="237390" indent="0">
              <a:buNone/>
              <a:defRPr sz="727"/>
            </a:lvl2pPr>
            <a:lvl3pPr marL="474779" indent="0">
              <a:buNone/>
              <a:defRPr sz="623"/>
            </a:lvl3pPr>
            <a:lvl4pPr marL="712169" indent="0">
              <a:buNone/>
              <a:defRPr sz="519"/>
            </a:lvl4pPr>
            <a:lvl5pPr marL="949559" indent="0">
              <a:buNone/>
              <a:defRPr sz="519"/>
            </a:lvl5pPr>
            <a:lvl6pPr marL="1186948" indent="0">
              <a:buNone/>
              <a:defRPr sz="519"/>
            </a:lvl6pPr>
            <a:lvl7pPr marL="1424338" indent="0">
              <a:buNone/>
              <a:defRPr sz="519"/>
            </a:lvl7pPr>
            <a:lvl8pPr marL="1661728" indent="0">
              <a:buNone/>
              <a:defRPr sz="519"/>
            </a:lvl8pPr>
            <a:lvl9pPr marL="1899117" indent="0">
              <a:buNone/>
              <a:defRPr sz="519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2644A-A6FE-4D5E-AF6A-EFFAE602374D}" type="datetimeFigureOut">
              <a:rPr lang="fr-FR" smtClean="0"/>
              <a:t>08/03/2019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49CC0-D4B2-433E-8582-9BAD47FBB1F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53913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2644A-A6FE-4D5E-AF6A-EFFAE602374D}" type="datetimeFigureOut">
              <a:rPr lang="fr-FR" smtClean="0"/>
              <a:t>08/03/2019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49CC0-D4B2-433E-8582-9BAD47FBB1F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74918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2644A-A6FE-4D5E-AF6A-EFFAE602374D}" type="datetimeFigureOut">
              <a:rPr lang="fr-FR" smtClean="0"/>
              <a:t>08/03/2019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49CC0-D4B2-433E-8582-9BAD47FBB1F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44063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2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E2644A-A6FE-4D5E-AF6A-EFFAE602374D}" type="datetimeFigureOut">
              <a:rPr lang="fr-FR" smtClean="0"/>
              <a:t>08/03/2019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2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49CC0-D4B2-433E-8582-9BAD47FBB1F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55966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74779" rtl="0" eaLnBrk="1" latinLnBrk="0" hangingPunct="1">
        <a:lnSpc>
          <a:spcPct val="90000"/>
        </a:lnSpc>
        <a:spcBef>
          <a:spcPct val="0"/>
        </a:spcBef>
        <a:buNone/>
        <a:defRPr sz="228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8695" indent="-118695" algn="l" defTabSz="474779" rtl="0" eaLnBrk="1" latinLnBrk="0" hangingPunct="1">
        <a:lnSpc>
          <a:spcPct val="90000"/>
        </a:lnSpc>
        <a:spcBef>
          <a:spcPts val="519"/>
        </a:spcBef>
        <a:buFont typeface="Arial" panose="020B0604020202020204" pitchFamily="34" charset="0"/>
        <a:buChar char="•"/>
        <a:defRPr sz="1454" kern="1200">
          <a:solidFill>
            <a:schemeClr val="tx1"/>
          </a:solidFill>
          <a:latin typeface="+mn-lt"/>
          <a:ea typeface="+mn-ea"/>
          <a:cs typeface="+mn-cs"/>
        </a:defRPr>
      </a:lvl1pPr>
      <a:lvl2pPr marL="356085" indent="-118695" algn="l" defTabSz="474779" rtl="0" eaLnBrk="1" latinLnBrk="0" hangingPunct="1">
        <a:lnSpc>
          <a:spcPct val="90000"/>
        </a:lnSpc>
        <a:spcBef>
          <a:spcPts val="260"/>
        </a:spcBef>
        <a:buFont typeface="Arial" panose="020B0604020202020204" pitchFamily="34" charset="0"/>
        <a:buChar char="•"/>
        <a:defRPr sz="1246" kern="1200">
          <a:solidFill>
            <a:schemeClr val="tx1"/>
          </a:solidFill>
          <a:latin typeface="+mn-lt"/>
          <a:ea typeface="+mn-ea"/>
          <a:cs typeface="+mn-cs"/>
        </a:defRPr>
      </a:lvl2pPr>
      <a:lvl3pPr marL="593474" indent="-118695" algn="l" defTabSz="474779" rtl="0" eaLnBrk="1" latinLnBrk="0" hangingPunct="1">
        <a:lnSpc>
          <a:spcPct val="90000"/>
        </a:lnSpc>
        <a:spcBef>
          <a:spcPts val="260"/>
        </a:spcBef>
        <a:buFont typeface="Arial" panose="020B0604020202020204" pitchFamily="34" charset="0"/>
        <a:buChar char="•"/>
        <a:defRPr sz="1038" kern="1200">
          <a:solidFill>
            <a:schemeClr val="tx1"/>
          </a:solidFill>
          <a:latin typeface="+mn-lt"/>
          <a:ea typeface="+mn-ea"/>
          <a:cs typeface="+mn-cs"/>
        </a:defRPr>
      </a:lvl3pPr>
      <a:lvl4pPr marL="830864" indent="-118695" algn="l" defTabSz="474779" rtl="0" eaLnBrk="1" latinLnBrk="0" hangingPunct="1">
        <a:lnSpc>
          <a:spcPct val="90000"/>
        </a:lnSpc>
        <a:spcBef>
          <a:spcPts val="260"/>
        </a:spcBef>
        <a:buFont typeface="Arial" panose="020B0604020202020204" pitchFamily="34" charset="0"/>
        <a:buChar char="•"/>
        <a:defRPr sz="935" kern="1200">
          <a:solidFill>
            <a:schemeClr val="tx1"/>
          </a:solidFill>
          <a:latin typeface="+mn-lt"/>
          <a:ea typeface="+mn-ea"/>
          <a:cs typeface="+mn-cs"/>
        </a:defRPr>
      </a:lvl4pPr>
      <a:lvl5pPr marL="1068254" indent="-118695" algn="l" defTabSz="474779" rtl="0" eaLnBrk="1" latinLnBrk="0" hangingPunct="1">
        <a:lnSpc>
          <a:spcPct val="90000"/>
        </a:lnSpc>
        <a:spcBef>
          <a:spcPts val="260"/>
        </a:spcBef>
        <a:buFont typeface="Arial" panose="020B0604020202020204" pitchFamily="34" charset="0"/>
        <a:buChar char="•"/>
        <a:defRPr sz="935" kern="1200">
          <a:solidFill>
            <a:schemeClr val="tx1"/>
          </a:solidFill>
          <a:latin typeface="+mn-lt"/>
          <a:ea typeface="+mn-ea"/>
          <a:cs typeface="+mn-cs"/>
        </a:defRPr>
      </a:lvl5pPr>
      <a:lvl6pPr marL="1305643" indent="-118695" algn="l" defTabSz="474779" rtl="0" eaLnBrk="1" latinLnBrk="0" hangingPunct="1">
        <a:lnSpc>
          <a:spcPct val="90000"/>
        </a:lnSpc>
        <a:spcBef>
          <a:spcPts val="260"/>
        </a:spcBef>
        <a:buFont typeface="Arial" panose="020B0604020202020204" pitchFamily="34" charset="0"/>
        <a:buChar char="•"/>
        <a:defRPr sz="93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33" indent="-118695" algn="l" defTabSz="474779" rtl="0" eaLnBrk="1" latinLnBrk="0" hangingPunct="1">
        <a:lnSpc>
          <a:spcPct val="90000"/>
        </a:lnSpc>
        <a:spcBef>
          <a:spcPts val="260"/>
        </a:spcBef>
        <a:buFont typeface="Arial" panose="020B0604020202020204" pitchFamily="34" charset="0"/>
        <a:buChar char="•"/>
        <a:defRPr sz="935" kern="1200">
          <a:solidFill>
            <a:schemeClr val="tx1"/>
          </a:solidFill>
          <a:latin typeface="+mn-lt"/>
          <a:ea typeface="+mn-ea"/>
          <a:cs typeface="+mn-cs"/>
        </a:defRPr>
      </a:lvl7pPr>
      <a:lvl8pPr marL="1780423" indent="-118695" algn="l" defTabSz="474779" rtl="0" eaLnBrk="1" latinLnBrk="0" hangingPunct="1">
        <a:lnSpc>
          <a:spcPct val="90000"/>
        </a:lnSpc>
        <a:spcBef>
          <a:spcPts val="260"/>
        </a:spcBef>
        <a:buFont typeface="Arial" panose="020B0604020202020204" pitchFamily="34" charset="0"/>
        <a:buChar char="•"/>
        <a:defRPr sz="935" kern="1200">
          <a:solidFill>
            <a:schemeClr val="tx1"/>
          </a:solidFill>
          <a:latin typeface="+mn-lt"/>
          <a:ea typeface="+mn-ea"/>
          <a:cs typeface="+mn-cs"/>
        </a:defRPr>
      </a:lvl8pPr>
      <a:lvl9pPr marL="2017812" indent="-118695" algn="l" defTabSz="474779" rtl="0" eaLnBrk="1" latinLnBrk="0" hangingPunct="1">
        <a:lnSpc>
          <a:spcPct val="90000"/>
        </a:lnSpc>
        <a:spcBef>
          <a:spcPts val="260"/>
        </a:spcBef>
        <a:buFont typeface="Arial" panose="020B0604020202020204" pitchFamily="34" charset="0"/>
        <a:buChar char="•"/>
        <a:defRPr sz="9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1pPr>
      <a:lvl2pPr marL="237390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2pPr>
      <a:lvl3pPr marL="474779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3pPr>
      <a:lvl4pPr marL="712169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4pPr>
      <a:lvl5pPr marL="949559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5pPr>
      <a:lvl6pPr marL="1186948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6pPr>
      <a:lvl7pPr marL="1424338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7pPr>
      <a:lvl8pPr marL="1661728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8pPr>
      <a:lvl9pPr marL="1899117" algn="l" defTabSz="474779" rtl="0" eaLnBrk="1" latinLnBrk="0" hangingPunct="1">
        <a:defRPr sz="9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microsoft.com/office/2007/relationships/hdphoto" Target="../media/hdphoto1.wdp"/><Relationship Id="rId21" Type="http://schemas.openxmlformats.org/officeDocument/2006/relationships/image" Target="../media/image18.png"/><Relationship Id="rId7" Type="http://schemas.openxmlformats.org/officeDocument/2006/relationships/image" Target="../media/image5.jp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5" Type="http://schemas.openxmlformats.org/officeDocument/2006/relationships/image" Target="../media/image22.png"/><Relationship Id="rId2" Type="http://schemas.openxmlformats.org/officeDocument/2006/relationships/image" Target="../media/image1.png"/><Relationship Id="rId16" Type="http://schemas.openxmlformats.org/officeDocument/2006/relationships/image" Target="../media/image13.pn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microsoft.com/office/2007/relationships/hdphoto" Target="../media/hdphoto2.wdp"/><Relationship Id="rId24" Type="http://schemas.openxmlformats.org/officeDocument/2006/relationships/image" Target="../media/image21.png"/><Relationship Id="rId5" Type="http://schemas.openxmlformats.org/officeDocument/2006/relationships/image" Target="../media/image3.png"/><Relationship Id="rId15" Type="http://schemas.openxmlformats.org/officeDocument/2006/relationships/image" Target="../media/image12.png"/><Relationship Id="rId23" Type="http://schemas.openxmlformats.org/officeDocument/2006/relationships/image" Target="../media/image20.png"/><Relationship Id="rId10" Type="http://schemas.openxmlformats.org/officeDocument/2006/relationships/image" Target="../media/image8.png"/><Relationship Id="rId19" Type="http://schemas.openxmlformats.org/officeDocument/2006/relationships/image" Target="../media/image16.png"/><Relationship Id="rId4" Type="http://schemas.openxmlformats.org/officeDocument/2006/relationships/image" Target="../media/image2.jpg"/><Relationship Id="rId9" Type="http://schemas.openxmlformats.org/officeDocument/2006/relationships/image" Target="../media/image7.jpg"/><Relationship Id="rId14" Type="http://schemas.openxmlformats.org/officeDocument/2006/relationships/image" Target="../media/image11.png"/><Relationship Id="rId22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0D8DE47-F3E5-4099-8AA7-7E5F75210B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23" y="315240"/>
            <a:ext cx="4556100" cy="4556100"/>
          </a:xfrm>
          <a:prstGeom prst="rect">
            <a:avLst/>
          </a:prstGeom>
          <a:effectLst>
            <a:glow rad="127000">
              <a:schemeClr val="accent2">
                <a:lumMod val="20000"/>
                <a:lumOff val="80000"/>
                <a:alpha val="29000"/>
              </a:schemeClr>
            </a:glow>
            <a:outerShdw blurRad="50800" dist="38100" dir="8100000" algn="tr" rotWithShape="0">
              <a:schemeClr val="accent2">
                <a:lumMod val="60000"/>
                <a:lumOff val="40000"/>
                <a:alpha val="40000"/>
              </a:schemeClr>
            </a:outerShdw>
            <a:softEdge rad="635000"/>
          </a:effec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55D0E02-A143-4A41-A57A-18234DD845F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91" t="12857" r="27461" b="13968"/>
          <a:stretch/>
        </p:blipFill>
        <p:spPr>
          <a:xfrm rot="20628420">
            <a:off x="575052" y="1404855"/>
            <a:ext cx="1526496" cy="2409981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6650C93-612F-4A22-B633-A1189676FC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4596" y="5063340"/>
            <a:ext cx="3475021" cy="166435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3BD12B0-0FC0-4B94-9BCB-6F84C99DFD3F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61" y="5055227"/>
            <a:ext cx="3478946" cy="166007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A81C3C1-F616-4ABD-9F35-B6977ADF120B}"/>
              </a:ext>
            </a:extLst>
          </p:cNvPr>
          <p:cNvSpPr/>
          <p:nvPr/>
        </p:nvSpPr>
        <p:spPr>
          <a:xfrm>
            <a:off x="1754942" y="16703"/>
            <a:ext cx="2443160" cy="1171918"/>
          </a:xfrm>
          <a:prstGeom prst="rect">
            <a:avLst/>
          </a:prstGeom>
          <a:noFill/>
        </p:spPr>
        <p:txBody>
          <a:bodyPr wrap="none" lIns="63305" tIns="31652" rIns="63305" bIns="31652">
            <a:spAutoFit/>
          </a:bodyPr>
          <a:lstStyle/>
          <a:p>
            <a:pPr algn="ctr" defTabSz="316520"/>
            <a:r>
              <a:rPr lang="fr-FR" sz="1200" b="1" spc="35" dirty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Elephant" panose="02020904090505020303" pitchFamily="18" charset="0"/>
              </a:rPr>
              <a:t>SAMEDI 13 AVRIL</a:t>
            </a:r>
          </a:p>
          <a:p>
            <a:pPr algn="ctr" defTabSz="316520"/>
            <a:endParaRPr lang="fr-FR" sz="1200" b="1" spc="35" dirty="0">
              <a:ln w="0"/>
              <a:solidFill>
                <a:srgbClr val="00B0F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Elephant" panose="02020904090505020303" pitchFamily="18" charset="0"/>
            </a:endParaRPr>
          </a:p>
          <a:p>
            <a:pPr algn="ctr" defTabSz="316520"/>
            <a:r>
              <a:rPr lang="fr-FR" sz="1200" b="1" spc="35" dirty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Elephant" panose="02020904090505020303" pitchFamily="18" charset="0"/>
              </a:rPr>
              <a:t>SALLE ALBERT PONCET</a:t>
            </a:r>
          </a:p>
          <a:p>
            <a:pPr algn="ctr" defTabSz="316520"/>
            <a:r>
              <a:rPr lang="fr-FR" sz="1200" b="1" spc="35" dirty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Elephant" panose="02020904090505020303" pitchFamily="18" charset="0"/>
              </a:rPr>
              <a:t>DOMERAT</a:t>
            </a:r>
          </a:p>
          <a:p>
            <a:pPr algn="ctr" defTabSz="316520"/>
            <a:endParaRPr lang="fr-FR" sz="1200" b="1" spc="35" dirty="0">
              <a:ln w="0"/>
              <a:solidFill>
                <a:srgbClr val="00B0F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Elephant" panose="02020904090505020303" pitchFamily="18" charset="0"/>
            </a:endParaRPr>
          </a:p>
          <a:p>
            <a:pPr algn="ctr" defTabSz="316520"/>
            <a:r>
              <a:rPr lang="fr-FR" sz="1200" b="1" spc="35" dirty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Elephant" panose="02020904090505020303" pitchFamily="18" charset="0"/>
              </a:rPr>
              <a:t>A PARTIR DE 20H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2496F703-A734-4BBC-B771-1802029AF8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85363">
            <a:off x="3582749" y="1382075"/>
            <a:ext cx="1625450" cy="1625450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0B1CCFE2-9668-43D1-B78C-0884B5914247}"/>
              </a:ext>
            </a:extLst>
          </p:cNvPr>
          <p:cNvSpPr txBox="1"/>
          <p:nvPr/>
        </p:nvSpPr>
        <p:spPr>
          <a:xfrm rot="777060">
            <a:off x="3819414" y="2269037"/>
            <a:ext cx="1011816" cy="4118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316520"/>
            <a:r>
              <a:rPr lang="fr-FR" sz="692" b="1" dirty="0">
                <a:solidFill>
                  <a:prstClr val="black"/>
                </a:solidFill>
                <a:latin typeface="Cooper Black" panose="0208090404030B020404" pitchFamily="18" charset="0"/>
              </a:rPr>
              <a:t>SAUCISSE PUREE</a:t>
            </a:r>
          </a:p>
          <a:p>
            <a:pPr algn="ctr" defTabSz="316520"/>
            <a:endParaRPr lang="fr-FR" sz="692" b="1" dirty="0">
              <a:solidFill>
                <a:prstClr val="black"/>
              </a:solidFill>
              <a:latin typeface="Cooper Black" panose="0208090404030B020404" pitchFamily="18" charset="0"/>
            </a:endParaRPr>
          </a:p>
          <a:p>
            <a:pPr algn="ctr" defTabSz="316520"/>
            <a:r>
              <a:rPr lang="fr-FR" sz="692" b="1" dirty="0">
                <a:solidFill>
                  <a:prstClr val="black"/>
                </a:solidFill>
                <a:latin typeface="Cooper Black" panose="0208090404030B020404" pitchFamily="18" charset="0"/>
              </a:rPr>
              <a:t>GLACE</a:t>
            </a:r>
            <a:endParaRPr lang="fr-FR" sz="1246" b="1" dirty="0">
              <a:solidFill>
                <a:prstClr val="white"/>
              </a:solidFill>
              <a:latin typeface="Cooper Black" panose="0208090404030B020404" pitchFamily="18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F69502D-17B8-4947-A010-C8668D510C28}"/>
              </a:ext>
            </a:extLst>
          </p:cNvPr>
          <p:cNvSpPr txBox="1"/>
          <p:nvPr/>
        </p:nvSpPr>
        <p:spPr>
          <a:xfrm rot="826930">
            <a:off x="4739778" y="1607203"/>
            <a:ext cx="606256" cy="2840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316520"/>
            <a:r>
              <a:rPr lang="fr-FR" sz="623" b="1" dirty="0">
                <a:solidFill>
                  <a:prstClr val="black"/>
                </a:solidFill>
                <a:latin typeface="Calibri" panose="020F0502020204030204"/>
              </a:rPr>
              <a:t>Jusqu’à </a:t>
            </a:r>
          </a:p>
          <a:p>
            <a:pPr algn="ctr" defTabSz="316520"/>
            <a:r>
              <a:rPr lang="fr-FR" sz="623" b="1" dirty="0">
                <a:solidFill>
                  <a:prstClr val="black"/>
                </a:solidFill>
                <a:latin typeface="Calibri" panose="020F0502020204030204"/>
              </a:rPr>
              <a:t>14 ans inclus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23B53E9-4946-4398-8E07-66DE4DE44030}"/>
              </a:ext>
            </a:extLst>
          </p:cNvPr>
          <p:cNvSpPr txBox="1"/>
          <p:nvPr/>
        </p:nvSpPr>
        <p:spPr>
          <a:xfrm rot="19953837">
            <a:off x="3709313" y="1361866"/>
            <a:ext cx="614784" cy="348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16520"/>
            <a:r>
              <a:rPr lang="fr-FR" sz="1662" b="1" dirty="0">
                <a:solidFill>
                  <a:prstClr val="black"/>
                </a:solidFill>
                <a:latin typeface="Cooper Black" panose="0208090404030B020404" pitchFamily="18" charset="0"/>
              </a:rPr>
              <a:t>10 €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5EA4B7F-6824-41D5-8590-ECDF24EE128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3248" y="123093"/>
            <a:ext cx="1018992" cy="59267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62ADFD5-EB79-4AB9-8712-C6E6797410C1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15" r="17396"/>
          <a:stretch/>
        </p:blipFill>
        <p:spPr>
          <a:xfrm>
            <a:off x="122655" y="166950"/>
            <a:ext cx="581409" cy="61856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CE6C290-8685-4CDF-BA8E-5E036FF871F4}"/>
              </a:ext>
            </a:extLst>
          </p:cNvPr>
          <p:cNvSpPr txBox="1"/>
          <p:nvPr/>
        </p:nvSpPr>
        <p:spPr>
          <a:xfrm>
            <a:off x="763416" y="4673606"/>
            <a:ext cx="4426212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16520"/>
            <a:r>
              <a:rPr lang="fr-FR" sz="1108" b="1" dirty="0">
                <a:solidFill>
                  <a:srgbClr val="4472C4">
                    <a:lumMod val="50000"/>
                  </a:srgbClr>
                </a:solidFill>
                <a:latin typeface="Stencil" panose="040409050D0802020404" pitchFamily="82" charset="0"/>
              </a:rPr>
              <a:t>Pour tout renseignement 06.68.21.96.78 OU 04.70.28.06.31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90C49A9-0942-467F-AEA4-6B87F82C6A2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PlasticWrap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956" t="7268" r="16956" b="25428"/>
          <a:stretch/>
        </p:blipFill>
        <p:spPr>
          <a:xfrm>
            <a:off x="3869973" y="3295784"/>
            <a:ext cx="1350258" cy="13751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964C024-C3EE-447C-98FD-26E9C55A754C}"/>
              </a:ext>
            </a:extLst>
          </p:cNvPr>
          <p:cNvSpPr txBox="1"/>
          <p:nvPr/>
        </p:nvSpPr>
        <p:spPr>
          <a:xfrm>
            <a:off x="3636840" y="3644065"/>
            <a:ext cx="1816524" cy="77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316520"/>
            <a:r>
              <a:rPr lang="fr-FR" sz="1108" b="1" dirty="0">
                <a:solidFill>
                  <a:srgbClr val="FF0000"/>
                </a:solidFill>
                <a:latin typeface="Rockwell Extra Bold" panose="02060903040505020403" pitchFamily="18" charset="0"/>
              </a:rPr>
              <a:t>Animation</a:t>
            </a:r>
          </a:p>
          <a:p>
            <a:pPr algn="ctr" defTabSz="316520"/>
            <a:endParaRPr lang="fr-FR" sz="1108" b="1" dirty="0">
              <a:solidFill>
                <a:srgbClr val="FF0000"/>
              </a:solidFill>
              <a:latin typeface="Rockwell Extra Bold" panose="02060903040505020403" pitchFamily="18" charset="0"/>
            </a:endParaRPr>
          </a:p>
          <a:p>
            <a:pPr algn="ctr" defTabSz="316520"/>
            <a:r>
              <a:rPr lang="fr-FR" sz="1108" b="1" dirty="0">
                <a:solidFill>
                  <a:srgbClr val="FF0000"/>
                </a:solidFill>
                <a:latin typeface="Rockwell Extra Bold" panose="02060903040505020403" pitchFamily="18" charset="0"/>
              </a:rPr>
              <a:t>DJ</a:t>
            </a:r>
          </a:p>
          <a:p>
            <a:pPr algn="ctr" defTabSz="316520"/>
            <a:r>
              <a:rPr lang="fr-FR" sz="1108" b="1" dirty="0">
                <a:solidFill>
                  <a:srgbClr val="FF0000"/>
                </a:solidFill>
                <a:latin typeface="Rockwell Extra Bold" panose="02060903040505020403" pitchFamily="18" charset="0"/>
              </a:rPr>
              <a:t>Musique pour Tous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89033A1-9F2C-4C95-AC8C-36AB242CEEDA}"/>
              </a:ext>
            </a:extLst>
          </p:cNvPr>
          <p:cNvSpPr txBox="1"/>
          <p:nvPr/>
        </p:nvSpPr>
        <p:spPr>
          <a:xfrm>
            <a:off x="347242" y="5057933"/>
            <a:ext cx="55221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1">
                    <a:lumMod val="50000"/>
                  </a:schemeClr>
                </a:solidFill>
                <a:latin typeface="NewBaskerItcT" pitchFamily="2" charset="0"/>
              </a:rPr>
              <a:t>Nom, Prénom : …………………………………………….</a:t>
            </a:r>
          </a:p>
          <a:p>
            <a:r>
              <a:rPr lang="fr-FR" b="1" dirty="0">
                <a:solidFill>
                  <a:schemeClr val="accent1">
                    <a:lumMod val="50000"/>
                  </a:schemeClr>
                </a:solidFill>
                <a:latin typeface="NewBaskerItcT" pitchFamily="2" charset="0"/>
              </a:rPr>
              <a:t>Nombre repas adultes : ……….. X  19 € =…………€</a:t>
            </a:r>
          </a:p>
          <a:p>
            <a:r>
              <a:rPr lang="fr-FR" b="1" dirty="0">
                <a:solidFill>
                  <a:schemeClr val="accent1">
                    <a:lumMod val="50000"/>
                  </a:schemeClr>
                </a:solidFill>
                <a:latin typeface="NewBaskerItcT" pitchFamily="2" charset="0"/>
              </a:rPr>
              <a:t>Dont saucisse :……………ou charcuterie :………….</a:t>
            </a:r>
          </a:p>
          <a:p>
            <a:r>
              <a:rPr lang="fr-FR" b="1" dirty="0">
                <a:solidFill>
                  <a:schemeClr val="accent1">
                    <a:lumMod val="50000"/>
                  </a:schemeClr>
                </a:solidFill>
                <a:latin typeface="NewBaskerItcT" pitchFamily="2" charset="0"/>
              </a:rPr>
              <a:t>Nombre repas enfants : ……….. X 10 € =………….€</a:t>
            </a:r>
          </a:p>
          <a:p>
            <a:r>
              <a:rPr lang="fr-FR" dirty="0">
                <a:latin typeface="NewBaskerItcT" pitchFamily="2" charset="0"/>
              </a:rPr>
              <a:t> </a:t>
            </a:r>
          </a:p>
          <a:p>
            <a:r>
              <a:rPr lang="fr-FR" dirty="0">
                <a:latin typeface="NewBaskerItcT" pitchFamily="2" charset="0"/>
              </a:rPr>
              <a:t>				</a:t>
            </a:r>
            <a:r>
              <a:rPr lang="fr-FR" b="1" dirty="0">
                <a:solidFill>
                  <a:schemeClr val="accent1">
                    <a:lumMod val="50000"/>
                  </a:schemeClr>
                </a:solidFill>
                <a:latin typeface="NewBaskerItcT" pitchFamily="2" charset="0"/>
              </a:rPr>
              <a:t>Soit :…………..€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206D0F73-52D5-4650-8FE1-01C7C94681DF}"/>
              </a:ext>
            </a:extLst>
          </p:cNvPr>
          <p:cNvCxnSpPr/>
          <p:nvPr/>
        </p:nvCxnSpPr>
        <p:spPr>
          <a:xfrm>
            <a:off x="1045" y="5043638"/>
            <a:ext cx="6096000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735324EB-9A25-4FCC-8C8A-2D6850DB06AE}"/>
              </a:ext>
            </a:extLst>
          </p:cNvPr>
          <p:cNvSpPr txBox="1"/>
          <p:nvPr/>
        </p:nvSpPr>
        <p:spPr>
          <a:xfrm>
            <a:off x="-54825" y="6334939"/>
            <a:ext cx="20449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dirty="0">
                <a:solidFill>
                  <a:srgbClr val="FF0000"/>
                </a:solidFill>
              </a:rPr>
              <a:t>Coupon à déposer avec règlement</a:t>
            </a:r>
          </a:p>
          <a:p>
            <a:pPr algn="ctr"/>
            <a:r>
              <a:rPr lang="fr-FR" sz="900" dirty="0">
                <a:solidFill>
                  <a:srgbClr val="FF0000"/>
                </a:solidFill>
              </a:rPr>
              <a:t>Dans boite aux lettres Montluçon Foot</a:t>
            </a:r>
          </a:p>
          <a:p>
            <a:pPr algn="ctr"/>
            <a:r>
              <a:rPr lang="fr-FR" sz="900" dirty="0">
                <a:solidFill>
                  <a:srgbClr val="FF0000"/>
                </a:solidFill>
              </a:rPr>
              <a:t>Stade des Ilets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EF12B6A-5815-4E2B-9FF4-2F2E202092E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44774" y="152944"/>
            <a:ext cx="4913802" cy="4913802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652DFB-E528-426F-B9D4-240B5A5FEC2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03436" y="166950"/>
            <a:ext cx="1018120" cy="59136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164B09F-7E11-4D44-BC65-A7E686E04B8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98146" y="168890"/>
            <a:ext cx="579170" cy="621846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679F7F9-CFD1-4827-ACCA-621B780D591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65811" y="5029604"/>
            <a:ext cx="5572227" cy="1865538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B9F5CA5-7488-4DE7-95DA-A9886C8E601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006" y="6289075"/>
            <a:ext cx="2042337" cy="536494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A41A0F6-3C0A-4472-8A1C-CFA532A2CB0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933244" y="3294022"/>
            <a:ext cx="1347333" cy="1371719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ACCC28F-19B4-40C7-964E-87B89057675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679233" y="3617752"/>
            <a:ext cx="1816765" cy="810838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0BC4B05-86A0-4992-9014-8D9CC7FC670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114999" y="5037641"/>
            <a:ext cx="6108721" cy="24386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911EE420-C310-4B9C-81C5-165338647F39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250379" y="1279733"/>
            <a:ext cx="2139881" cy="2743438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0EB0E8B1-A4C0-4F86-85C5-FFFF4E2143B2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319540" y="1485393"/>
            <a:ext cx="1981372" cy="2182557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CB35CB5B-911E-463C-8A90-E865781FA4FD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057087" y="3148196"/>
            <a:ext cx="1048603" cy="835224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502859ED-C97A-4F0A-8073-530ED2C63228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333348" y="1127888"/>
            <a:ext cx="1963082" cy="1963082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0D4DD891-A87F-48C5-B153-B4E28D461E9A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693661" y="2133645"/>
            <a:ext cx="1079086" cy="634039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778D867B-9588-4532-8B0C-818E3CE11521}"/>
              </a:ext>
            </a:extLst>
          </p:cNvPr>
          <p:cNvSpPr txBox="1"/>
          <p:nvPr/>
        </p:nvSpPr>
        <p:spPr>
          <a:xfrm rot="826930">
            <a:off x="10614837" y="1504148"/>
            <a:ext cx="606256" cy="2840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316520"/>
            <a:r>
              <a:rPr lang="fr-FR" sz="623" b="1" dirty="0">
                <a:solidFill>
                  <a:prstClr val="black"/>
                </a:solidFill>
                <a:latin typeface="Calibri" panose="020F0502020204030204"/>
              </a:rPr>
              <a:t>Jusqu’à </a:t>
            </a:r>
          </a:p>
          <a:p>
            <a:pPr algn="ctr" defTabSz="316520"/>
            <a:r>
              <a:rPr lang="fr-FR" sz="623" b="1" dirty="0">
                <a:solidFill>
                  <a:prstClr val="black"/>
                </a:solidFill>
                <a:latin typeface="Calibri" panose="020F0502020204030204"/>
              </a:rPr>
              <a:t>14 ans inclus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53926121-9558-43A2-AD55-E5A93E401CD4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9521728" y="1119363"/>
            <a:ext cx="823031" cy="725487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EF4BB1B0-25B1-4663-8F80-18E6199952AD}"/>
              </a:ext>
            </a:extLst>
          </p:cNvPr>
          <p:cNvSpPr/>
          <p:nvPr/>
        </p:nvSpPr>
        <p:spPr>
          <a:xfrm>
            <a:off x="7537614" y="67891"/>
            <a:ext cx="2443160" cy="1171918"/>
          </a:xfrm>
          <a:prstGeom prst="rect">
            <a:avLst/>
          </a:prstGeom>
          <a:noFill/>
        </p:spPr>
        <p:txBody>
          <a:bodyPr wrap="none" lIns="63305" tIns="31652" rIns="63305" bIns="31652">
            <a:spAutoFit/>
          </a:bodyPr>
          <a:lstStyle/>
          <a:p>
            <a:pPr algn="ctr" defTabSz="316520"/>
            <a:r>
              <a:rPr lang="fr-FR" sz="1200" b="1" spc="35" dirty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Elephant" panose="02020904090505020303" pitchFamily="18" charset="0"/>
              </a:rPr>
              <a:t>SAMEDI 13 AVRIL</a:t>
            </a:r>
          </a:p>
          <a:p>
            <a:pPr algn="ctr" defTabSz="316520"/>
            <a:endParaRPr lang="fr-FR" sz="1200" b="1" spc="35" dirty="0">
              <a:ln w="0"/>
              <a:solidFill>
                <a:srgbClr val="00B0F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Elephant" panose="02020904090505020303" pitchFamily="18" charset="0"/>
            </a:endParaRPr>
          </a:p>
          <a:p>
            <a:pPr algn="ctr" defTabSz="316520"/>
            <a:r>
              <a:rPr lang="fr-FR" sz="1200" b="1" spc="35" dirty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Elephant" panose="02020904090505020303" pitchFamily="18" charset="0"/>
              </a:rPr>
              <a:t>SALLE ALBERT PONCET</a:t>
            </a:r>
          </a:p>
          <a:p>
            <a:pPr algn="ctr" defTabSz="316520"/>
            <a:r>
              <a:rPr lang="fr-FR" sz="1200" b="1" spc="35" dirty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Elephant" panose="02020904090505020303" pitchFamily="18" charset="0"/>
              </a:rPr>
              <a:t>DOMERAT</a:t>
            </a:r>
          </a:p>
          <a:p>
            <a:pPr algn="ctr" defTabSz="316520"/>
            <a:endParaRPr lang="fr-FR" sz="1200" b="1" spc="35" dirty="0">
              <a:ln w="0"/>
              <a:solidFill>
                <a:srgbClr val="00B0F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Elephant" panose="02020904090505020303" pitchFamily="18" charset="0"/>
            </a:endParaRPr>
          </a:p>
          <a:p>
            <a:pPr algn="ctr" defTabSz="316520"/>
            <a:r>
              <a:rPr lang="fr-FR" sz="1200" b="1" spc="35" dirty="0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Elephant" panose="02020904090505020303" pitchFamily="18" charset="0"/>
              </a:rPr>
              <a:t>A PARTIR DE 20H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CBDFC21C-8AAA-45FB-88C0-483018CBB58D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20343" y="1406184"/>
            <a:ext cx="1981372" cy="2182557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17A15B03-1D52-4B78-BD1B-C23CE53F6E2C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08494" y="3079186"/>
            <a:ext cx="1048603" cy="835224"/>
          </a:xfrm>
          <a:prstGeom prst="rect">
            <a:avLst/>
          </a:prstGeom>
        </p:spPr>
      </p:pic>
      <p:sp>
        <p:nvSpPr>
          <p:cNvPr id="43" name="ZoneTexte 42">
            <a:extLst>
              <a:ext uri="{FF2B5EF4-FFF2-40B4-BE49-F238E27FC236}">
                <a16:creationId xmlns:a16="http://schemas.microsoft.com/office/drawing/2014/main" id="{77095FBA-035F-40C9-B063-2CC97C5D71FF}"/>
              </a:ext>
            </a:extLst>
          </p:cNvPr>
          <p:cNvSpPr txBox="1"/>
          <p:nvPr/>
        </p:nvSpPr>
        <p:spPr>
          <a:xfrm>
            <a:off x="7069786" y="4661038"/>
            <a:ext cx="4426212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16520"/>
            <a:r>
              <a:rPr lang="fr-FR" sz="1108" b="1" dirty="0">
                <a:solidFill>
                  <a:srgbClr val="4472C4">
                    <a:lumMod val="50000"/>
                  </a:srgbClr>
                </a:solidFill>
                <a:latin typeface="Stencil" panose="040409050D0802020404" pitchFamily="82" charset="0"/>
              </a:rPr>
              <a:t>Pour tout renseignement 06.68.21.96.78 OU 04.70.28.06.31</a:t>
            </a:r>
          </a:p>
        </p:txBody>
      </p:sp>
    </p:spTree>
    <p:extLst>
      <p:ext uri="{BB962C8B-B14F-4D97-AF65-F5344CB8AC3E}">
        <p14:creationId xmlns:p14="http://schemas.microsoft.com/office/powerpoint/2010/main" val="4144447120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98</Words>
  <Application>Microsoft Office PowerPoint</Application>
  <PresentationFormat>Grand écran</PresentationFormat>
  <Paragraphs>35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10" baseType="lpstr">
      <vt:lpstr>Arial</vt:lpstr>
      <vt:lpstr>Calibri</vt:lpstr>
      <vt:lpstr>Calibri Light</vt:lpstr>
      <vt:lpstr>Cooper Black</vt:lpstr>
      <vt:lpstr>Elephant</vt:lpstr>
      <vt:lpstr>NewBaskerItcT</vt:lpstr>
      <vt:lpstr>Rockwell Extra Bold</vt:lpstr>
      <vt:lpstr>Stencil</vt:lpstr>
      <vt:lpstr>1_Thème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DECOSTER CHRISTOPHE</dc:creator>
  <cp:lastModifiedBy>DECOSTER CHRISTOPHE</cp:lastModifiedBy>
  <cp:revision>6</cp:revision>
  <cp:lastPrinted>2019-03-07T11:12:37Z</cp:lastPrinted>
  <dcterms:created xsi:type="dcterms:W3CDTF">2019-03-07T09:59:33Z</dcterms:created>
  <dcterms:modified xsi:type="dcterms:W3CDTF">2019-03-08T14:55:43Z</dcterms:modified>
</cp:coreProperties>
</file>